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445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7929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689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8599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2963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5795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67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8496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861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3998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5633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900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95D35-7842-4803-916A-F5E3C58C7DF7}" type="datetimeFigureOut">
              <a:rPr lang="en-IN" smtClean="0"/>
              <a:t>14-09-2022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4FDDEA-FD98-4870-A25C-F68D7B811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055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7" name="Picture 3" descr="C:\Users\srcoem\Download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16632"/>
            <a:ext cx="9144001" cy="628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952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 descr="C:\Users\srcoem\Download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98475"/>
            <a:ext cx="9036496" cy="586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41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 descr="C:\Users\srcoem\Download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60648"/>
            <a:ext cx="9144001" cy="6073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64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 descr="C:\Users\srcoem\Download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60648"/>
            <a:ext cx="9144001" cy="606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46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122" name="Picture 2" descr="C:\Users\srcoem\Download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60648"/>
            <a:ext cx="9144001" cy="6041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738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 descr="C:\Users\srcoem\Download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88640"/>
            <a:ext cx="9108504" cy="617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616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 descr="C:\Users\srcoem\Download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32656"/>
            <a:ext cx="9143999" cy="6039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08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0</Words>
  <Application>Microsoft Office PowerPoint</Application>
  <PresentationFormat>On-screen Show 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srcoem</dc:creator>
  <cp:lastModifiedBy>srcoem</cp:lastModifiedBy>
  <cp:revision>7</cp:revision>
  <dcterms:created xsi:type="dcterms:W3CDTF">2022-09-14T06:27:44Z</dcterms:created>
  <dcterms:modified xsi:type="dcterms:W3CDTF">2022-09-14T07:56:14Z</dcterms:modified>
</cp:coreProperties>
</file>

<file path=docProps/thumbnail.jpeg>
</file>